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5" r:id="rId2"/>
    <p:sldId id="527" r:id="rId3"/>
    <p:sldId id="537" r:id="rId4"/>
    <p:sldId id="536" r:id="rId5"/>
    <p:sldId id="538" r:id="rId6"/>
    <p:sldId id="546" r:id="rId7"/>
    <p:sldId id="547" r:id="rId8"/>
    <p:sldId id="548" r:id="rId9"/>
    <p:sldId id="540" r:id="rId10"/>
    <p:sldId id="539" r:id="rId11"/>
    <p:sldId id="543" r:id="rId12"/>
    <p:sldId id="542" r:id="rId13"/>
    <p:sldId id="541" r:id="rId14"/>
    <p:sldId id="545" r:id="rId15"/>
    <p:sldId id="544" r:id="rId16"/>
    <p:sldId id="53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71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8" autoAdjust="0"/>
    <p:restoredTop sz="94660"/>
  </p:normalViewPr>
  <p:slideViewPr>
    <p:cSldViewPr snapToGrid="0" showGuides="1">
      <p:cViewPr varScale="1">
        <p:scale>
          <a:sx n="91" d="100"/>
          <a:sy n="91" d="100"/>
        </p:scale>
        <p:origin x="182" y="67"/>
      </p:cViewPr>
      <p:guideLst>
        <p:guide orient="horz" pos="2182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ob Annan" userId="d87903c52305a710" providerId="LiveId" clId="{F8B66486-BC5A-41F6-BF9C-105B476DD83E}"/>
    <pc:docChg chg="undo custSel addSld delSld modSld">
      <pc:chgData name="jacob Annan" userId="d87903c52305a710" providerId="LiveId" clId="{F8B66486-BC5A-41F6-BF9C-105B476DD83E}" dt="2025-04-03T16:13:58.010" v="343" actId="478"/>
      <pc:docMkLst>
        <pc:docMk/>
      </pc:docMkLst>
      <pc:sldChg chg="modSp mod">
        <pc:chgData name="jacob Annan" userId="d87903c52305a710" providerId="LiveId" clId="{F8B66486-BC5A-41F6-BF9C-105B476DD83E}" dt="2025-04-03T16:13:20.398" v="340" actId="27636"/>
        <pc:sldMkLst>
          <pc:docMk/>
          <pc:sldMk cId="0" sldId="275"/>
        </pc:sldMkLst>
        <pc:spChg chg="mod">
          <ac:chgData name="jacob Annan" userId="d87903c52305a710" providerId="LiveId" clId="{F8B66486-BC5A-41F6-BF9C-105B476DD83E}" dt="2025-04-03T16:09:43.370" v="269" actId="1076"/>
          <ac:spMkLst>
            <pc:docMk/>
            <pc:sldMk cId="0" sldId="275"/>
            <ac:spMk id="2" creationId="{00000000-0000-0000-0000-000000000000}"/>
          </ac:spMkLst>
        </pc:spChg>
        <pc:spChg chg="mod">
          <ac:chgData name="jacob Annan" userId="d87903c52305a710" providerId="LiveId" clId="{F8B66486-BC5A-41F6-BF9C-105B476DD83E}" dt="2025-04-03T16:13:20.398" v="340" actId="27636"/>
          <ac:spMkLst>
            <pc:docMk/>
            <pc:sldMk cId="0" sldId="275"/>
            <ac:spMk id="3" creationId="{00000000-0000-0000-0000-000000000000}"/>
          </ac:spMkLst>
        </pc:spChg>
      </pc:sldChg>
      <pc:sldChg chg="delSp modSp mod">
        <pc:chgData name="jacob Annan" userId="d87903c52305a710" providerId="LiveId" clId="{F8B66486-BC5A-41F6-BF9C-105B476DD83E}" dt="2025-04-03T15:56:58.655" v="39"/>
        <pc:sldMkLst>
          <pc:docMk/>
          <pc:sldMk cId="0" sldId="527"/>
        </pc:sldMkLst>
        <pc:spChg chg="mod">
          <ac:chgData name="jacob Annan" userId="d87903c52305a710" providerId="LiveId" clId="{F8B66486-BC5A-41F6-BF9C-105B476DD83E}" dt="2025-04-03T15:56:43.689" v="36"/>
          <ac:spMkLst>
            <pc:docMk/>
            <pc:sldMk cId="0" sldId="527"/>
            <ac:spMk id="2" creationId="{00000000-0000-0000-0000-000000000000}"/>
          </ac:spMkLst>
        </pc:spChg>
        <pc:spChg chg="mod">
          <ac:chgData name="jacob Annan" userId="d87903c52305a710" providerId="LiveId" clId="{F8B66486-BC5A-41F6-BF9C-105B476DD83E}" dt="2025-04-03T15:56:58.655" v="39"/>
          <ac:spMkLst>
            <pc:docMk/>
            <pc:sldMk cId="0" sldId="527"/>
            <ac:spMk id="3" creationId="{00000000-0000-0000-0000-000000000000}"/>
          </ac:spMkLst>
        </pc:spChg>
        <pc:picChg chg="del">
          <ac:chgData name="jacob Annan" userId="d87903c52305a710" providerId="LiveId" clId="{F8B66486-BC5A-41F6-BF9C-105B476DD83E}" dt="2025-04-03T15:54:48.939" v="5" actId="478"/>
          <ac:picMkLst>
            <pc:docMk/>
            <pc:sldMk cId="0" sldId="527"/>
            <ac:picMk id="4" creationId="{9AF7F729-E627-4A60-B483-48D7EAED48AD}"/>
          </ac:picMkLst>
        </pc:picChg>
      </pc:sldChg>
      <pc:sldChg chg="del">
        <pc:chgData name="jacob Annan" userId="d87903c52305a710" providerId="LiveId" clId="{F8B66486-BC5A-41F6-BF9C-105B476DD83E}" dt="2025-04-03T15:54:31.150" v="0" actId="47"/>
        <pc:sldMkLst>
          <pc:docMk/>
          <pc:sldMk cId="0" sldId="528"/>
        </pc:sldMkLst>
      </pc:sldChg>
      <pc:sldChg chg="del">
        <pc:chgData name="jacob Annan" userId="d87903c52305a710" providerId="LiveId" clId="{F8B66486-BC5A-41F6-BF9C-105B476DD83E}" dt="2025-04-03T15:54:31.150" v="0" actId="47"/>
        <pc:sldMkLst>
          <pc:docMk/>
          <pc:sldMk cId="0" sldId="529"/>
        </pc:sldMkLst>
      </pc:sldChg>
      <pc:sldChg chg="del">
        <pc:chgData name="jacob Annan" userId="d87903c52305a710" providerId="LiveId" clId="{F8B66486-BC5A-41F6-BF9C-105B476DD83E}" dt="2025-04-03T15:54:31.150" v="0" actId="47"/>
        <pc:sldMkLst>
          <pc:docMk/>
          <pc:sldMk cId="0" sldId="530"/>
        </pc:sldMkLst>
      </pc:sldChg>
      <pc:sldChg chg="del">
        <pc:chgData name="jacob Annan" userId="d87903c52305a710" providerId="LiveId" clId="{F8B66486-BC5A-41F6-BF9C-105B476DD83E}" dt="2025-04-03T15:54:31.150" v="0" actId="47"/>
        <pc:sldMkLst>
          <pc:docMk/>
          <pc:sldMk cId="0" sldId="531"/>
        </pc:sldMkLst>
      </pc:sldChg>
      <pc:sldChg chg="del">
        <pc:chgData name="jacob Annan" userId="d87903c52305a710" providerId="LiveId" clId="{F8B66486-BC5A-41F6-BF9C-105B476DD83E}" dt="2025-04-03T15:54:35.109" v="1" actId="47"/>
        <pc:sldMkLst>
          <pc:docMk/>
          <pc:sldMk cId="0" sldId="532"/>
        </pc:sldMkLst>
      </pc:sldChg>
      <pc:sldChg chg="del">
        <pc:chgData name="jacob Annan" userId="d87903c52305a710" providerId="LiveId" clId="{F8B66486-BC5A-41F6-BF9C-105B476DD83E}" dt="2025-04-03T15:54:35.109" v="1" actId="47"/>
        <pc:sldMkLst>
          <pc:docMk/>
          <pc:sldMk cId="0" sldId="533"/>
        </pc:sldMkLst>
      </pc:sldChg>
      <pc:sldChg chg="del">
        <pc:chgData name="jacob Annan" userId="d87903c52305a710" providerId="LiveId" clId="{F8B66486-BC5A-41F6-BF9C-105B476DD83E}" dt="2025-04-03T15:54:35.109" v="1" actId="47"/>
        <pc:sldMkLst>
          <pc:docMk/>
          <pc:sldMk cId="0" sldId="534"/>
        </pc:sldMkLst>
      </pc:sldChg>
      <pc:sldChg chg="delSp mod">
        <pc:chgData name="jacob Annan" userId="d87903c52305a710" providerId="LiveId" clId="{F8B66486-BC5A-41F6-BF9C-105B476DD83E}" dt="2025-04-03T16:13:58.010" v="343" actId="478"/>
        <pc:sldMkLst>
          <pc:docMk/>
          <pc:sldMk cId="0" sldId="535"/>
        </pc:sldMkLst>
        <pc:spChg chg="del">
          <ac:chgData name="jacob Annan" userId="d87903c52305a710" providerId="LiveId" clId="{F8B66486-BC5A-41F6-BF9C-105B476DD83E}" dt="2025-04-03T16:13:58.010" v="343" actId="478"/>
          <ac:spMkLst>
            <pc:docMk/>
            <pc:sldMk cId="0" sldId="535"/>
            <ac:spMk id="3" creationId="{00000000-0000-0000-0000-000000000000}"/>
          </ac:spMkLst>
        </pc:spChg>
      </pc:sldChg>
      <pc:sldChg chg="modSp add mod">
        <pc:chgData name="jacob Annan" userId="d87903c52305a710" providerId="LiveId" clId="{F8B66486-BC5A-41F6-BF9C-105B476DD83E}" dt="2025-04-03T16:13:39.691" v="342" actId="20577"/>
        <pc:sldMkLst>
          <pc:docMk/>
          <pc:sldMk cId="697724867" sldId="536"/>
        </pc:sldMkLst>
        <pc:spChg chg="mod">
          <ac:chgData name="jacob Annan" userId="d87903c52305a710" providerId="LiveId" clId="{F8B66486-BC5A-41F6-BF9C-105B476DD83E}" dt="2025-04-03T15:57:29.168" v="42"/>
          <ac:spMkLst>
            <pc:docMk/>
            <pc:sldMk cId="697724867" sldId="536"/>
            <ac:spMk id="2" creationId="{00000000-0000-0000-0000-000000000000}"/>
          </ac:spMkLst>
        </pc:spChg>
        <pc:spChg chg="mod">
          <ac:chgData name="jacob Annan" userId="d87903c52305a710" providerId="LiveId" clId="{F8B66486-BC5A-41F6-BF9C-105B476DD83E}" dt="2025-04-03T16:13:39.691" v="342" actId="20577"/>
          <ac:spMkLst>
            <pc:docMk/>
            <pc:sldMk cId="697724867" sldId="536"/>
            <ac:spMk id="3" creationId="{00000000-0000-0000-0000-000000000000}"/>
          </ac:spMkLst>
        </pc:spChg>
      </pc:sldChg>
      <pc:sldChg chg="modSp add mod">
        <pc:chgData name="jacob Annan" userId="d87903c52305a710" providerId="LiveId" clId="{F8B66486-BC5A-41F6-BF9C-105B476DD83E}" dt="2025-04-03T15:57:16.956" v="41"/>
        <pc:sldMkLst>
          <pc:docMk/>
          <pc:sldMk cId="600935822" sldId="537"/>
        </pc:sldMkLst>
        <pc:spChg chg="mod">
          <ac:chgData name="jacob Annan" userId="d87903c52305a710" providerId="LiveId" clId="{F8B66486-BC5A-41F6-BF9C-105B476DD83E}" dt="2025-04-03T15:57:11.119" v="40"/>
          <ac:spMkLst>
            <pc:docMk/>
            <pc:sldMk cId="600935822" sldId="537"/>
            <ac:spMk id="2" creationId="{00000000-0000-0000-0000-000000000000}"/>
          </ac:spMkLst>
        </pc:spChg>
        <pc:spChg chg="mod">
          <ac:chgData name="jacob Annan" userId="d87903c52305a710" providerId="LiveId" clId="{F8B66486-BC5A-41F6-BF9C-105B476DD83E}" dt="2025-04-03T15:57:16.956" v="41"/>
          <ac:spMkLst>
            <pc:docMk/>
            <pc:sldMk cId="600935822" sldId="537"/>
            <ac:spMk id="3" creationId="{00000000-0000-0000-0000-000000000000}"/>
          </ac:spMkLst>
        </pc:spChg>
      </pc:sldChg>
      <pc:sldChg chg="modSp new mod">
        <pc:chgData name="jacob Annan" userId="d87903c52305a710" providerId="LiveId" clId="{F8B66486-BC5A-41F6-BF9C-105B476DD83E}" dt="2025-04-03T15:58:13.400" v="48"/>
        <pc:sldMkLst>
          <pc:docMk/>
          <pc:sldMk cId="701446845" sldId="538"/>
        </pc:sldMkLst>
        <pc:spChg chg="mod">
          <ac:chgData name="jacob Annan" userId="d87903c52305a710" providerId="LiveId" clId="{F8B66486-BC5A-41F6-BF9C-105B476DD83E}" dt="2025-04-03T15:58:08.002" v="47"/>
          <ac:spMkLst>
            <pc:docMk/>
            <pc:sldMk cId="701446845" sldId="538"/>
            <ac:spMk id="2" creationId="{D4B7C0D2-2BED-48DB-8C66-3D8B77006845}"/>
          </ac:spMkLst>
        </pc:spChg>
        <pc:spChg chg="mod">
          <ac:chgData name="jacob Annan" userId="d87903c52305a710" providerId="LiveId" clId="{F8B66486-BC5A-41F6-BF9C-105B476DD83E}" dt="2025-04-03T15:58:13.400" v="48"/>
          <ac:spMkLst>
            <pc:docMk/>
            <pc:sldMk cId="701446845" sldId="538"/>
            <ac:spMk id="3" creationId="{4A31C153-EC84-4DB1-8BD7-C00F1DB96D5C}"/>
          </ac:spMkLst>
        </pc:spChg>
      </pc:sldChg>
      <pc:sldChg chg="modSp add mod">
        <pc:chgData name="jacob Annan" userId="d87903c52305a710" providerId="LiveId" clId="{F8B66486-BC5A-41F6-BF9C-105B476DD83E}" dt="2025-04-03T15:58:55.231" v="55"/>
        <pc:sldMkLst>
          <pc:docMk/>
          <pc:sldMk cId="3340983710" sldId="539"/>
        </pc:sldMkLst>
        <pc:spChg chg="mod">
          <ac:chgData name="jacob Annan" userId="d87903c52305a710" providerId="LiveId" clId="{F8B66486-BC5A-41F6-BF9C-105B476DD83E}" dt="2025-04-03T15:58:50.987" v="54"/>
          <ac:spMkLst>
            <pc:docMk/>
            <pc:sldMk cId="3340983710" sldId="539"/>
            <ac:spMk id="2" creationId="{D4B7C0D2-2BED-48DB-8C66-3D8B77006845}"/>
          </ac:spMkLst>
        </pc:spChg>
        <pc:spChg chg="mod">
          <ac:chgData name="jacob Annan" userId="d87903c52305a710" providerId="LiveId" clId="{F8B66486-BC5A-41F6-BF9C-105B476DD83E}" dt="2025-04-03T15:58:55.231" v="55"/>
          <ac:spMkLst>
            <pc:docMk/>
            <pc:sldMk cId="3340983710" sldId="539"/>
            <ac:spMk id="3" creationId="{4A31C153-EC84-4DB1-8BD7-C00F1DB96D5C}"/>
          </ac:spMkLst>
        </pc:spChg>
      </pc:sldChg>
      <pc:sldChg chg="modSp new mod">
        <pc:chgData name="jacob Annan" userId="d87903c52305a710" providerId="LiveId" clId="{F8B66486-BC5A-41F6-BF9C-105B476DD83E}" dt="2025-04-03T15:58:27.316" v="50"/>
        <pc:sldMkLst>
          <pc:docMk/>
          <pc:sldMk cId="3672561860" sldId="540"/>
        </pc:sldMkLst>
        <pc:spChg chg="mod">
          <ac:chgData name="jacob Annan" userId="d87903c52305a710" providerId="LiveId" clId="{F8B66486-BC5A-41F6-BF9C-105B476DD83E}" dt="2025-04-03T15:58:21.004" v="49"/>
          <ac:spMkLst>
            <pc:docMk/>
            <pc:sldMk cId="3672561860" sldId="540"/>
            <ac:spMk id="2" creationId="{D802B957-158B-4592-B2C9-02BE998BE8BD}"/>
          </ac:spMkLst>
        </pc:spChg>
        <pc:spChg chg="mod">
          <ac:chgData name="jacob Annan" userId="d87903c52305a710" providerId="LiveId" clId="{F8B66486-BC5A-41F6-BF9C-105B476DD83E}" dt="2025-04-03T15:58:27.316" v="50"/>
          <ac:spMkLst>
            <pc:docMk/>
            <pc:sldMk cId="3672561860" sldId="540"/>
            <ac:spMk id="3" creationId="{057E4B6A-B5F6-44E1-A335-C62C0A54B8C9}"/>
          </ac:spMkLst>
        </pc:spChg>
      </pc:sldChg>
      <pc:sldChg chg="modSp add mod">
        <pc:chgData name="jacob Annan" userId="d87903c52305a710" providerId="LiveId" clId="{F8B66486-BC5A-41F6-BF9C-105B476DD83E}" dt="2025-04-03T15:59:43.529" v="64"/>
        <pc:sldMkLst>
          <pc:docMk/>
          <pc:sldMk cId="3436047183" sldId="541"/>
        </pc:sldMkLst>
        <pc:spChg chg="mod">
          <ac:chgData name="jacob Annan" userId="d87903c52305a710" providerId="LiveId" clId="{F8B66486-BC5A-41F6-BF9C-105B476DD83E}" dt="2025-04-03T15:59:39.094" v="63"/>
          <ac:spMkLst>
            <pc:docMk/>
            <pc:sldMk cId="3436047183" sldId="541"/>
            <ac:spMk id="2" creationId="{D4B7C0D2-2BED-48DB-8C66-3D8B77006845}"/>
          </ac:spMkLst>
        </pc:spChg>
        <pc:spChg chg="mod">
          <ac:chgData name="jacob Annan" userId="d87903c52305a710" providerId="LiveId" clId="{F8B66486-BC5A-41F6-BF9C-105B476DD83E}" dt="2025-04-03T15:59:43.529" v="64"/>
          <ac:spMkLst>
            <pc:docMk/>
            <pc:sldMk cId="3436047183" sldId="541"/>
            <ac:spMk id="3" creationId="{4A31C153-EC84-4DB1-8BD7-C00F1DB96D5C}"/>
          </ac:spMkLst>
        </pc:spChg>
      </pc:sldChg>
      <pc:sldChg chg="modSp add mod">
        <pc:chgData name="jacob Annan" userId="d87903c52305a710" providerId="LiveId" clId="{F8B66486-BC5A-41F6-BF9C-105B476DD83E}" dt="2025-04-03T15:59:22.183" v="60"/>
        <pc:sldMkLst>
          <pc:docMk/>
          <pc:sldMk cId="2572023506" sldId="542"/>
        </pc:sldMkLst>
        <pc:spChg chg="mod">
          <ac:chgData name="jacob Annan" userId="d87903c52305a710" providerId="LiveId" clId="{F8B66486-BC5A-41F6-BF9C-105B476DD83E}" dt="2025-04-03T15:59:18.285" v="59"/>
          <ac:spMkLst>
            <pc:docMk/>
            <pc:sldMk cId="2572023506" sldId="542"/>
            <ac:spMk id="2" creationId="{D4B7C0D2-2BED-48DB-8C66-3D8B77006845}"/>
          </ac:spMkLst>
        </pc:spChg>
        <pc:spChg chg="mod">
          <ac:chgData name="jacob Annan" userId="d87903c52305a710" providerId="LiveId" clId="{F8B66486-BC5A-41F6-BF9C-105B476DD83E}" dt="2025-04-03T15:59:22.183" v="60"/>
          <ac:spMkLst>
            <pc:docMk/>
            <pc:sldMk cId="2572023506" sldId="542"/>
            <ac:spMk id="3" creationId="{4A31C153-EC84-4DB1-8BD7-C00F1DB96D5C}"/>
          </ac:spMkLst>
        </pc:spChg>
      </pc:sldChg>
      <pc:sldChg chg="modSp add mod">
        <pc:chgData name="jacob Annan" userId="d87903c52305a710" providerId="LiveId" clId="{F8B66486-BC5A-41F6-BF9C-105B476DD83E}" dt="2025-04-03T15:59:09.315" v="58" actId="27636"/>
        <pc:sldMkLst>
          <pc:docMk/>
          <pc:sldMk cId="3834268203" sldId="543"/>
        </pc:sldMkLst>
        <pc:spChg chg="mod">
          <ac:chgData name="jacob Annan" userId="d87903c52305a710" providerId="LiveId" clId="{F8B66486-BC5A-41F6-BF9C-105B476DD83E}" dt="2025-04-03T15:59:05.129" v="56"/>
          <ac:spMkLst>
            <pc:docMk/>
            <pc:sldMk cId="3834268203" sldId="543"/>
            <ac:spMk id="2" creationId="{D4B7C0D2-2BED-48DB-8C66-3D8B77006845}"/>
          </ac:spMkLst>
        </pc:spChg>
        <pc:spChg chg="mod">
          <ac:chgData name="jacob Annan" userId="d87903c52305a710" providerId="LiveId" clId="{F8B66486-BC5A-41F6-BF9C-105B476DD83E}" dt="2025-04-03T15:59:09.315" v="58" actId="27636"/>
          <ac:spMkLst>
            <pc:docMk/>
            <pc:sldMk cId="3834268203" sldId="543"/>
            <ac:spMk id="3" creationId="{4A31C153-EC84-4DB1-8BD7-C00F1DB96D5C}"/>
          </ac:spMkLst>
        </pc:spChg>
      </pc:sldChg>
      <pc:sldChg chg="modSp add mod">
        <pc:chgData name="jacob Annan" userId="d87903c52305a710" providerId="LiveId" clId="{F8B66486-BC5A-41F6-BF9C-105B476DD83E}" dt="2025-04-03T16:00:22.526" v="68"/>
        <pc:sldMkLst>
          <pc:docMk/>
          <pc:sldMk cId="2985349455" sldId="544"/>
        </pc:sldMkLst>
        <pc:spChg chg="mod">
          <ac:chgData name="jacob Annan" userId="d87903c52305a710" providerId="LiveId" clId="{F8B66486-BC5A-41F6-BF9C-105B476DD83E}" dt="2025-04-03T16:00:17.145" v="67"/>
          <ac:spMkLst>
            <pc:docMk/>
            <pc:sldMk cId="2985349455" sldId="544"/>
            <ac:spMk id="2" creationId="{D4B7C0D2-2BED-48DB-8C66-3D8B77006845}"/>
          </ac:spMkLst>
        </pc:spChg>
        <pc:spChg chg="mod">
          <ac:chgData name="jacob Annan" userId="d87903c52305a710" providerId="LiveId" clId="{F8B66486-BC5A-41F6-BF9C-105B476DD83E}" dt="2025-04-03T16:00:22.526" v="68"/>
          <ac:spMkLst>
            <pc:docMk/>
            <pc:sldMk cId="2985349455" sldId="544"/>
            <ac:spMk id="3" creationId="{4A31C153-EC84-4DB1-8BD7-C00F1DB96D5C}"/>
          </ac:spMkLst>
        </pc:spChg>
      </pc:sldChg>
      <pc:sldChg chg="modSp add mod">
        <pc:chgData name="jacob Annan" userId="d87903c52305a710" providerId="LiveId" clId="{F8B66486-BC5A-41F6-BF9C-105B476DD83E}" dt="2025-04-03T16:00:05.886" v="66"/>
        <pc:sldMkLst>
          <pc:docMk/>
          <pc:sldMk cId="491685415" sldId="545"/>
        </pc:sldMkLst>
        <pc:spChg chg="mod">
          <ac:chgData name="jacob Annan" userId="d87903c52305a710" providerId="LiveId" clId="{F8B66486-BC5A-41F6-BF9C-105B476DD83E}" dt="2025-04-03T15:59:59.644" v="65"/>
          <ac:spMkLst>
            <pc:docMk/>
            <pc:sldMk cId="491685415" sldId="545"/>
            <ac:spMk id="2" creationId="{D4B7C0D2-2BED-48DB-8C66-3D8B77006845}"/>
          </ac:spMkLst>
        </pc:spChg>
        <pc:spChg chg="mod">
          <ac:chgData name="jacob Annan" userId="d87903c52305a710" providerId="LiveId" clId="{F8B66486-BC5A-41F6-BF9C-105B476DD83E}" dt="2025-04-03T16:00:05.886" v="66"/>
          <ac:spMkLst>
            <pc:docMk/>
            <pc:sldMk cId="491685415" sldId="545"/>
            <ac:spMk id="3" creationId="{4A31C153-EC84-4DB1-8BD7-C00F1DB96D5C}"/>
          </ac:spMkLst>
        </pc:spChg>
      </pc:sldChg>
      <pc:sldChg chg="addSp delSp modSp new mod">
        <pc:chgData name="jacob Annan" userId="d87903c52305a710" providerId="LiveId" clId="{F8B66486-BC5A-41F6-BF9C-105B476DD83E}" dt="2025-04-03T16:04:09.198" v="118" actId="14100"/>
        <pc:sldMkLst>
          <pc:docMk/>
          <pc:sldMk cId="3055270202" sldId="546"/>
        </pc:sldMkLst>
        <pc:spChg chg="mod">
          <ac:chgData name="jacob Annan" userId="d87903c52305a710" providerId="LiveId" clId="{F8B66486-BC5A-41F6-BF9C-105B476DD83E}" dt="2025-04-03T16:03:12.861" v="107" actId="20577"/>
          <ac:spMkLst>
            <pc:docMk/>
            <pc:sldMk cId="3055270202" sldId="546"/>
            <ac:spMk id="2" creationId="{FE2109A0-D360-4D62-BB19-49D446246FFB}"/>
          </ac:spMkLst>
        </pc:spChg>
        <pc:spChg chg="del">
          <ac:chgData name="jacob Annan" userId="d87903c52305a710" providerId="LiveId" clId="{F8B66486-BC5A-41F6-BF9C-105B476DD83E}" dt="2025-04-03T16:03:34.370" v="108" actId="931"/>
          <ac:spMkLst>
            <pc:docMk/>
            <pc:sldMk cId="3055270202" sldId="546"/>
            <ac:spMk id="3" creationId="{3CCED0DC-1A99-4DAD-9839-CCE093C818F5}"/>
          </ac:spMkLst>
        </pc:spChg>
        <pc:picChg chg="add mod modCrop">
          <ac:chgData name="jacob Annan" userId="d87903c52305a710" providerId="LiveId" clId="{F8B66486-BC5A-41F6-BF9C-105B476DD83E}" dt="2025-04-03T16:04:09.198" v="118" actId="14100"/>
          <ac:picMkLst>
            <pc:docMk/>
            <pc:sldMk cId="3055270202" sldId="546"/>
            <ac:picMk id="5" creationId="{30E8A41A-8CBE-49B5-9687-9DE2C28863FB}"/>
          </ac:picMkLst>
        </pc:picChg>
      </pc:sldChg>
      <pc:sldChg chg="addSp delSp modSp add mod">
        <pc:chgData name="jacob Annan" userId="d87903c52305a710" providerId="LiveId" clId="{F8B66486-BC5A-41F6-BF9C-105B476DD83E}" dt="2025-04-03T16:06:18.537" v="149" actId="14100"/>
        <pc:sldMkLst>
          <pc:docMk/>
          <pc:sldMk cId="2526185716" sldId="547"/>
        </pc:sldMkLst>
        <pc:spChg chg="mod">
          <ac:chgData name="jacob Annan" userId="d87903c52305a710" providerId="LiveId" clId="{F8B66486-BC5A-41F6-BF9C-105B476DD83E}" dt="2025-04-03T16:06:10.903" v="147" actId="14100"/>
          <ac:spMkLst>
            <pc:docMk/>
            <pc:sldMk cId="2526185716" sldId="547"/>
            <ac:spMk id="2" creationId="{FE2109A0-D360-4D62-BB19-49D446246FFB}"/>
          </ac:spMkLst>
        </pc:spChg>
        <pc:spChg chg="add del mod">
          <ac:chgData name="jacob Annan" userId="d87903c52305a710" providerId="LiveId" clId="{F8B66486-BC5A-41F6-BF9C-105B476DD83E}" dt="2025-04-03T16:05:50.319" v="141" actId="22"/>
          <ac:spMkLst>
            <pc:docMk/>
            <pc:sldMk cId="2526185716" sldId="547"/>
            <ac:spMk id="4" creationId="{93658593-709F-4E59-850E-230EB8818DDF}"/>
          </ac:spMkLst>
        </pc:spChg>
        <pc:picChg chg="del">
          <ac:chgData name="jacob Annan" userId="d87903c52305a710" providerId="LiveId" clId="{F8B66486-BC5A-41F6-BF9C-105B476DD83E}" dt="2025-04-03T16:05:13.754" v="120" actId="478"/>
          <ac:picMkLst>
            <pc:docMk/>
            <pc:sldMk cId="2526185716" sldId="547"/>
            <ac:picMk id="5" creationId="{30E8A41A-8CBE-49B5-9687-9DE2C28863FB}"/>
          </ac:picMkLst>
        </pc:picChg>
        <pc:picChg chg="add mod ord">
          <ac:chgData name="jacob Annan" userId="d87903c52305a710" providerId="LiveId" clId="{F8B66486-BC5A-41F6-BF9C-105B476DD83E}" dt="2025-04-03T16:06:18.537" v="149" actId="14100"/>
          <ac:picMkLst>
            <pc:docMk/>
            <pc:sldMk cId="2526185716" sldId="547"/>
            <ac:picMk id="7" creationId="{1656AD42-9FDA-4774-B2F9-007EE9A3D637}"/>
          </ac:picMkLst>
        </pc:picChg>
      </pc:sldChg>
      <pc:sldChg chg="addSp delSp modSp add mod">
        <pc:chgData name="jacob Annan" userId="d87903c52305a710" providerId="LiveId" clId="{F8B66486-BC5A-41F6-BF9C-105B476DD83E}" dt="2025-04-03T16:07:41.962" v="218" actId="20577"/>
        <pc:sldMkLst>
          <pc:docMk/>
          <pc:sldMk cId="1659065312" sldId="548"/>
        </pc:sldMkLst>
        <pc:spChg chg="mod">
          <ac:chgData name="jacob Annan" userId="d87903c52305a710" providerId="LiveId" clId="{F8B66486-BC5A-41F6-BF9C-105B476DD83E}" dt="2025-04-03T16:07:41.962" v="218" actId="20577"/>
          <ac:spMkLst>
            <pc:docMk/>
            <pc:sldMk cId="1659065312" sldId="548"/>
            <ac:spMk id="2" creationId="{FE2109A0-D360-4D62-BB19-49D446246FFB}"/>
          </ac:spMkLst>
        </pc:spChg>
        <pc:spChg chg="add del mod">
          <ac:chgData name="jacob Annan" userId="d87903c52305a710" providerId="LiveId" clId="{F8B66486-BC5A-41F6-BF9C-105B476DD83E}" dt="2025-04-03T16:06:43.763" v="152" actId="931"/>
          <ac:spMkLst>
            <pc:docMk/>
            <pc:sldMk cId="1659065312" sldId="548"/>
            <ac:spMk id="4" creationId="{EFB0353E-0270-40A1-8307-E18282B67325}"/>
          </ac:spMkLst>
        </pc:spChg>
        <pc:picChg chg="add mod">
          <ac:chgData name="jacob Annan" userId="d87903c52305a710" providerId="LiveId" clId="{F8B66486-BC5A-41F6-BF9C-105B476DD83E}" dt="2025-04-03T16:06:53.840" v="156" actId="1076"/>
          <ac:picMkLst>
            <pc:docMk/>
            <pc:sldMk cId="1659065312" sldId="548"/>
            <ac:picMk id="6" creationId="{95C955BA-53F3-4D80-8DBD-D82EBF82E82F}"/>
          </ac:picMkLst>
        </pc:picChg>
        <pc:picChg chg="del">
          <ac:chgData name="jacob Annan" userId="d87903c52305a710" providerId="LiveId" clId="{F8B66486-BC5A-41F6-BF9C-105B476DD83E}" dt="2025-04-03T16:06:27.956" v="151" actId="478"/>
          <ac:picMkLst>
            <pc:docMk/>
            <pc:sldMk cId="1659065312" sldId="548"/>
            <ac:picMk id="7" creationId="{1656AD42-9FDA-4774-B2F9-007EE9A3D63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2440" y="307011"/>
            <a:ext cx="6787025" cy="298608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02440" y="3883454"/>
            <a:ext cx="6787025" cy="79228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2">
                    <a:lumMod val="1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3411" y="5266097"/>
            <a:ext cx="1482526" cy="365125"/>
          </a:xfrm>
        </p:spPr>
        <p:txBody>
          <a:bodyPr/>
          <a:lstStyle/>
          <a:p>
            <a:fld id="{FFA59539-6AA4-4B20-8277-ACCA791514EF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071167" y="5266096"/>
            <a:ext cx="202653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662931" y="5266095"/>
            <a:ext cx="2026534" cy="365125"/>
          </a:xfrm>
        </p:spPr>
        <p:txBody>
          <a:bodyPr/>
          <a:lstStyle/>
          <a:p>
            <a:fld id="{C52AFD5A-4082-4BE4-96FC-4C4C607629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089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971081"/>
            <a:ext cx="10515600" cy="4277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59539-6AA4-4B20-8277-ACCA791514EF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AFD5A-4082-4BE4-96FC-4C4C6076294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>
              <a:lumMod val="50000"/>
            </a:schemeClr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6225" y="1261822"/>
            <a:ext cx="8105775" cy="1148866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sz="4600" dirty="0"/>
              <a:t>COE 381 – Micro Processors</a:t>
            </a:r>
            <a:br>
              <a:rPr lang="en-US" sz="4600" dirty="0"/>
            </a:br>
            <a:r>
              <a:rPr lang="en-US" sz="4600" dirty="0"/>
              <a:t>Project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44365" y="2595245"/>
            <a:ext cx="7616190" cy="3540760"/>
          </a:xfrm>
        </p:spPr>
        <p:txBody>
          <a:bodyPr>
            <a:normAutofit fontScale="85000" lnSpcReduction="20000"/>
          </a:bodyPr>
          <a:lstStyle/>
          <a:p>
            <a:pPr algn="l"/>
            <a:endParaRPr lang="en-US" b="1" dirty="0"/>
          </a:p>
          <a:p>
            <a:pPr algn="l"/>
            <a:r>
              <a:rPr lang="en-US" sz="3000" b="1" dirty="0"/>
              <a:t>Project Title : </a:t>
            </a:r>
            <a:r>
              <a:rPr lang="en-GB" sz="3600" b="1" dirty="0"/>
              <a:t>Speed Monitoring System</a:t>
            </a:r>
            <a:endParaRPr lang="en-US" sz="1800" b="1" dirty="0"/>
          </a:p>
          <a:p>
            <a:pPr algn="l"/>
            <a:endParaRPr lang="en-US" sz="1800" b="1" dirty="0"/>
          </a:p>
          <a:p>
            <a:r>
              <a:rPr lang="en-US" sz="1900" b="1" dirty="0"/>
              <a:t>Presented By:  </a:t>
            </a:r>
            <a:r>
              <a:rPr lang="en-US" sz="1900" b="1" u="sng" dirty="0"/>
              <a:t>GROUP 2</a:t>
            </a:r>
          </a:p>
          <a:p>
            <a:r>
              <a:rPr lang="en-AE" sz="1900" b="1" dirty="0">
                <a:solidFill>
                  <a:srgbClr val="000000"/>
                </a:solidFill>
                <a:effectLst/>
                <a:latin typeface="Aptos"/>
                <a:ea typeface="Aptos"/>
                <a:cs typeface="Aptos"/>
              </a:rPr>
              <a:t>ANNAN OTINKORAN JACOB - 1871822</a:t>
            </a:r>
            <a:endParaRPr lang="en-AE" sz="19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Aptos"/>
            </a:endParaRPr>
          </a:p>
          <a:p>
            <a:r>
              <a:rPr lang="en-AE" sz="1900" b="1" dirty="0">
                <a:solidFill>
                  <a:srgbClr val="000000"/>
                </a:solidFill>
                <a:effectLst/>
                <a:latin typeface="Aptos"/>
                <a:ea typeface="Aptos"/>
                <a:cs typeface="Aptos"/>
              </a:rPr>
              <a:t>MIGHTY AKUFFO - 1871322</a:t>
            </a:r>
            <a:endParaRPr lang="en-AE" sz="19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Aptos"/>
            </a:endParaRPr>
          </a:p>
          <a:p>
            <a:r>
              <a:rPr lang="en-AE" sz="1900" b="1" dirty="0">
                <a:solidFill>
                  <a:srgbClr val="000000"/>
                </a:solidFill>
                <a:effectLst/>
                <a:latin typeface="Aptos"/>
                <a:ea typeface="Aptos"/>
                <a:cs typeface="Aptos"/>
              </a:rPr>
              <a:t>KAMAS ABNER - 1872822</a:t>
            </a:r>
            <a:endParaRPr lang="en-AE" sz="19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Aptos"/>
            </a:endParaRPr>
          </a:p>
          <a:p>
            <a:r>
              <a:rPr lang="en-AE" sz="1900" b="1" dirty="0">
                <a:solidFill>
                  <a:srgbClr val="000000"/>
                </a:solidFill>
                <a:effectLst/>
                <a:latin typeface="Aptos"/>
                <a:ea typeface="Aptos"/>
                <a:cs typeface="Aptos"/>
              </a:rPr>
              <a:t>SARKODIE KWABENA RICHARD - 1874322</a:t>
            </a:r>
            <a:endParaRPr lang="en-AE" sz="19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Aptos"/>
            </a:endParaRPr>
          </a:p>
          <a:p>
            <a:r>
              <a:rPr lang="en-AE" sz="1900" b="1" dirty="0">
                <a:solidFill>
                  <a:srgbClr val="000000"/>
                </a:solidFill>
                <a:effectLst/>
                <a:latin typeface="Aptos"/>
                <a:ea typeface="Aptos"/>
                <a:cs typeface="Aptos"/>
              </a:rPr>
              <a:t>AKWULPWA FELIX WEPABURA - 1871422</a:t>
            </a:r>
            <a:endParaRPr lang="en-AE" sz="19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Aptos"/>
            </a:endParaRPr>
          </a:p>
          <a:p>
            <a:pPr algn="l"/>
            <a:endParaRPr lang="en-US" sz="1900" b="1" dirty="0">
              <a:sym typeface="+mn-ea"/>
            </a:endParaRPr>
          </a:p>
          <a:p>
            <a:r>
              <a:rPr lang="en-US" sz="1900" b="1" dirty="0">
                <a:sym typeface="+mn-ea"/>
              </a:rPr>
              <a:t>Supervised By: T.A Abraham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7C0D2-2BED-48DB-8C66-3D8B77006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Explanation: Code Setup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1C153-EC84-4DB1-8BD7-C00F1DB96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section of the code initializes the pins and serial communication for debugging:</a:t>
            </a:r>
          </a:p>
          <a:p>
            <a:r>
              <a:rPr lang="en-US" dirty="0"/>
              <a:t>- `</a:t>
            </a:r>
            <a:r>
              <a:rPr lang="en-US" dirty="0" err="1"/>
              <a:t>Serial.begin</a:t>
            </a:r>
            <a:r>
              <a:rPr lang="en-US" dirty="0"/>
              <a:t>(9600)`: Starts serial communication at 9600 baud rate.</a:t>
            </a:r>
          </a:p>
          <a:p>
            <a:r>
              <a:rPr lang="en-US" dirty="0"/>
              <a:t>- `</a:t>
            </a:r>
            <a:r>
              <a:rPr lang="en-US" dirty="0" err="1"/>
              <a:t>pinMode</a:t>
            </a:r>
            <a:r>
              <a:rPr lang="en-US" dirty="0"/>
              <a:t>(</a:t>
            </a:r>
            <a:r>
              <a:rPr lang="en-US" dirty="0" err="1"/>
              <a:t>sensorX_pin</a:t>
            </a:r>
            <a:r>
              <a:rPr lang="en-US" dirty="0"/>
              <a:t>, INPUT_PULLUP)`: Sets up IR sensor pins as input with pull-up resistors.</a:t>
            </a:r>
          </a:p>
          <a:p>
            <a:r>
              <a:rPr lang="en-US" dirty="0"/>
              <a:t>- `</a:t>
            </a:r>
            <a:r>
              <a:rPr lang="en-US" dirty="0" err="1"/>
              <a:t>pinMode</a:t>
            </a:r>
            <a:r>
              <a:rPr lang="en-US" dirty="0"/>
              <a:t>(</a:t>
            </a:r>
            <a:r>
              <a:rPr lang="en-US" dirty="0" err="1"/>
              <a:t>overspeed_pin</a:t>
            </a:r>
            <a:r>
              <a:rPr lang="en-US" dirty="0"/>
              <a:t>, OUTPUT)`: Sets up the overspeed alert as an output.</a:t>
            </a:r>
            <a:endParaRPr lang="en-AE" dirty="0"/>
          </a:p>
          <a:p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3340983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7C0D2-2BED-48DB-8C66-3D8B77006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Code: Speed Calculation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1C153-EC84-4DB1-8BD7-C00F1DB96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if (</a:t>
            </a:r>
            <a:r>
              <a:rPr lang="en-GB" dirty="0" err="1"/>
              <a:t>digitalRead</a:t>
            </a:r>
            <a:r>
              <a:rPr lang="en-GB" dirty="0"/>
              <a:t>(sensor1_pin) == HIGH &amp;&amp; !sensor1_triggered) {</a:t>
            </a:r>
          </a:p>
          <a:p>
            <a:r>
              <a:rPr lang="en-GB" dirty="0"/>
              <a:t>    time1 = </a:t>
            </a:r>
            <a:r>
              <a:rPr lang="en-GB" dirty="0" err="1"/>
              <a:t>millis</a:t>
            </a:r>
            <a:r>
              <a:rPr lang="en-GB" dirty="0"/>
              <a:t>();</a:t>
            </a:r>
          </a:p>
          <a:p>
            <a:r>
              <a:rPr lang="en-GB" dirty="0"/>
              <a:t>    sensor1_triggered = true;</a:t>
            </a:r>
          </a:p>
          <a:p>
            <a:r>
              <a:rPr lang="en-GB" dirty="0"/>
              <a:t>}</a:t>
            </a:r>
          </a:p>
          <a:p>
            <a:r>
              <a:rPr lang="en-GB" dirty="0"/>
              <a:t>if (</a:t>
            </a:r>
            <a:r>
              <a:rPr lang="en-GB" dirty="0" err="1"/>
              <a:t>digitalRead</a:t>
            </a:r>
            <a:r>
              <a:rPr lang="en-GB" dirty="0"/>
              <a:t>(sensor2_pin) == HIGH &amp;&amp; sensor1_triggered &amp;&amp; !sensor2_triggered) {</a:t>
            </a:r>
          </a:p>
          <a:p>
            <a:r>
              <a:rPr lang="en-GB" dirty="0"/>
              <a:t>    time2 = </a:t>
            </a:r>
            <a:r>
              <a:rPr lang="en-GB" dirty="0" err="1"/>
              <a:t>millis</a:t>
            </a:r>
            <a:r>
              <a:rPr lang="en-GB" dirty="0"/>
              <a:t>();</a:t>
            </a:r>
          </a:p>
          <a:p>
            <a:r>
              <a:rPr lang="en-GB" dirty="0"/>
              <a:t>    sensor2_triggered = true;</a:t>
            </a:r>
          </a:p>
          <a:p>
            <a:r>
              <a:rPr lang="en-GB" dirty="0"/>
              <a:t>    float </a:t>
            </a:r>
            <a:r>
              <a:rPr lang="en-GB" dirty="0" err="1"/>
              <a:t>time_sec</a:t>
            </a:r>
            <a:r>
              <a:rPr lang="en-GB" dirty="0"/>
              <a:t> = (time2 - time1) / 1000.0;</a:t>
            </a:r>
          </a:p>
          <a:p>
            <a:r>
              <a:rPr lang="en-GB" dirty="0"/>
              <a:t>    float </a:t>
            </a:r>
            <a:r>
              <a:rPr lang="en-GB" dirty="0" err="1"/>
              <a:t>speed_kmh</a:t>
            </a:r>
            <a:r>
              <a:rPr lang="en-GB" dirty="0"/>
              <a:t> = (</a:t>
            </a:r>
            <a:r>
              <a:rPr lang="en-GB" dirty="0" err="1"/>
              <a:t>distance_m</a:t>
            </a:r>
            <a:r>
              <a:rPr lang="en-GB" dirty="0"/>
              <a:t> / </a:t>
            </a:r>
            <a:r>
              <a:rPr lang="en-GB" dirty="0" err="1"/>
              <a:t>time_sec</a:t>
            </a:r>
            <a:r>
              <a:rPr lang="en-GB" dirty="0"/>
              <a:t>) * 3.6;</a:t>
            </a:r>
          </a:p>
          <a:p>
            <a:r>
              <a:rPr lang="en-GB" dirty="0"/>
              <a:t>}</a:t>
            </a:r>
            <a:endParaRPr lang="en-AE" dirty="0"/>
          </a:p>
          <a:p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3834268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7C0D2-2BED-48DB-8C66-3D8B77006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Explanation: Speed Calculation Code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1C153-EC84-4DB1-8BD7-C00F1DB96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code calculates the vehicle's speed based on sensor readings:</a:t>
            </a:r>
          </a:p>
          <a:p>
            <a:r>
              <a:rPr lang="en-US" dirty="0"/>
              <a:t>- When `sensor1_pin` detects a vehicle, `time1` is recorded.</a:t>
            </a:r>
          </a:p>
          <a:p>
            <a:r>
              <a:rPr lang="en-US" dirty="0"/>
              <a:t>- When `sensor2_pin` detects the vehicle passing the second sensor, `time2` is recorded.</a:t>
            </a:r>
          </a:p>
          <a:p>
            <a:r>
              <a:rPr lang="en-US" dirty="0"/>
              <a:t>- The time difference (`time2 - time1`) is used to calculate speed in km/h, considering distance between the sensors.</a:t>
            </a:r>
            <a:endParaRPr lang="en-AE" dirty="0"/>
          </a:p>
          <a:p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572023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7C0D2-2BED-48DB-8C66-3D8B77006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Code: Speed Alert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1C153-EC84-4DB1-8BD7-C00F1DB96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(</a:t>
            </a:r>
            <a:r>
              <a:rPr lang="en-GB" dirty="0" err="1"/>
              <a:t>speed_kmh</a:t>
            </a:r>
            <a:r>
              <a:rPr lang="en-GB" dirty="0"/>
              <a:t> &gt; SPEED_LIMIT) {</a:t>
            </a:r>
          </a:p>
          <a:p>
            <a:r>
              <a:rPr lang="en-GB" dirty="0"/>
              <a:t>    </a:t>
            </a:r>
            <a:r>
              <a:rPr lang="en-GB" dirty="0" err="1"/>
              <a:t>digitalWrite</a:t>
            </a:r>
            <a:r>
              <a:rPr lang="en-GB" dirty="0"/>
              <a:t>(</a:t>
            </a:r>
            <a:r>
              <a:rPr lang="en-GB" dirty="0" err="1"/>
              <a:t>overspeed_pin</a:t>
            </a:r>
            <a:r>
              <a:rPr lang="en-GB" dirty="0"/>
              <a:t>, HIGH);</a:t>
            </a:r>
          </a:p>
          <a:p>
            <a:r>
              <a:rPr lang="en-GB" dirty="0"/>
              <a:t>    </a:t>
            </a:r>
            <a:r>
              <a:rPr lang="en-GB" dirty="0" err="1"/>
              <a:t>digitalWrite</a:t>
            </a:r>
            <a:r>
              <a:rPr lang="en-GB" dirty="0"/>
              <a:t>(</a:t>
            </a:r>
            <a:r>
              <a:rPr lang="en-GB" dirty="0" err="1"/>
              <a:t>safespeed_pin</a:t>
            </a:r>
            <a:r>
              <a:rPr lang="en-GB" dirty="0"/>
              <a:t>, LOW);</a:t>
            </a:r>
          </a:p>
          <a:p>
            <a:r>
              <a:rPr lang="en-GB" dirty="0"/>
              <a:t>} else {</a:t>
            </a:r>
          </a:p>
          <a:p>
            <a:r>
              <a:rPr lang="en-GB" dirty="0"/>
              <a:t>    </a:t>
            </a:r>
            <a:r>
              <a:rPr lang="en-GB" dirty="0" err="1"/>
              <a:t>digitalWrite</a:t>
            </a:r>
            <a:r>
              <a:rPr lang="en-GB" dirty="0"/>
              <a:t>(</a:t>
            </a:r>
            <a:r>
              <a:rPr lang="en-GB" dirty="0" err="1"/>
              <a:t>overspeed_pin</a:t>
            </a:r>
            <a:r>
              <a:rPr lang="en-GB" dirty="0"/>
              <a:t>, LOW);</a:t>
            </a:r>
          </a:p>
          <a:p>
            <a:r>
              <a:rPr lang="en-GB" dirty="0"/>
              <a:t>    </a:t>
            </a:r>
            <a:r>
              <a:rPr lang="en-GB" dirty="0" err="1"/>
              <a:t>digitalWrite</a:t>
            </a:r>
            <a:r>
              <a:rPr lang="en-GB" dirty="0"/>
              <a:t>(</a:t>
            </a:r>
            <a:r>
              <a:rPr lang="en-GB" dirty="0" err="1"/>
              <a:t>safespeed_pin</a:t>
            </a:r>
            <a:r>
              <a:rPr lang="en-GB" dirty="0"/>
              <a:t>, HIGH);</a:t>
            </a:r>
          </a:p>
          <a:p>
            <a:r>
              <a:rPr lang="en-GB" dirty="0"/>
              <a:t>}</a:t>
            </a:r>
            <a:endParaRPr lang="en-AE" dirty="0"/>
          </a:p>
          <a:p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3436047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7C0D2-2BED-48DB-8C66-3D8B77006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Explanation: Speed Alert Code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1C153-EC84-4DB1-8BD7-C00F1DB96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speed alert code triggers the appropriate action based on vehicle speed:</a:t>
            </a:r>
          </a:p>
          <a:p>
            <a:r>
              <a:rPr lang="en-US" dirty="0"/>
              <a:t>- If the speed exceeds the `SPEED_LIMIT`, the overspeed buzzer is activated and the green LED is turned off.</a:t>
            </a:r>
          </a:p>
          <a:p>
            <a:r>
              <a:rPr lang="en-US" dirty="0"/>
              <a:t>- If the speed is within the limit, the green LED is lit, and the buzzer is turned off.</a:t>
            </a:r>
            <a:endParaRPr lang="en-AE" dirty="0"/>
          </a:p>
          <a:p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491685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7C0D2-2BED-48DB-8C66-3D8B77006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1C153-EC84-4DB1-8BD7-C00F1DB96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Findings:</a:t>
            </a:r>
          </a:p>
          <a:p>
            <a:r>
              <a:rPr lang="en-US" dirty="0"/>
              <a:t>- The simulation successfully detects vehicle speed.</a:t>
            </a:r>
          </a:p>
          <a:p>
            <a:r>
              <a:rPr lang="en-US" dirty="0"/>
              <a:t>- Overspeed alerts are triggered accurately.</a:t>
            </a:r>
          </a:p>
          <a:p>
            <a:r>
              <a:rPr lang="en-US" dirty="0"/>
              <a:t>Challenges:</a:t>
            </a:r>
          </a:p>
          <a:p>
            <a:r>
              <a:rPr lang="en-US" dirty="0"/>
              <a:t>- Accuracy in virtual simulation vs real-world response.</a:t>
            </a:r>
          </a:p>
          <a:p>
            <a:r>
              <a:rPr lang="en-US" dirty="0"/>
              <a:t>Future Improvements:</a:t>
            </a:r>
          </a:p>
          <a:p>
            <a:r>
              <a:rPr lang="en-US" dirty="0"/>
              <a:t>- Adding real-time displays for speed output.</a:t>
            </a:r>
          </a:p>
          <a:p>
            <a:r>
              <a:rPr lang="en-US" dirty="0"/>
              <a:t>- Implementing physical hardware testing.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985349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5305"/>
            <a:ext cx="10515600" cy="4363720"/>
          </a:xfrm>
        </p:spPr>
        <p:txBody>
          <a:bodyPr>
            <a:normAutofit fontScale="97500"/>
          </a:bodyPr>
          <a:lstStyle/>
          <a:p>
            <a:r>
              <a:rPr lang="en-GB" dirty="0"/>
              <a:t>1. Problem Statement</a:t>
            </a:r>
          </a:p>
          <a:p>
            <a:r>
              <a:rPr lang="en-GB" dirty="0"/>
              <a:t>2. Methodology</a:t>
            </a:r>
          </a:p>
          <a:p>
            <a:r>
              <a:rPr lang="en-GB" dirty="0"/>
              <a:t>3. Components &amp; Code Snippets</a:t>
            </a:r>
          </a:p>
          <a:p>
            <a:r>
              <a:rPr lang="en-GB" dirty="0"/>
              <a:t>4. Code: Setup &amp; Initialization</a:t>
            </a:r>
          </a:p>
          <a:p>
            <a:r>
              <a:rPr lang="en-GB" dirty="0"/>
              <a:t>5. Code: Speed Detection</a:t>
            </a:r>
          </a:p>
          <a:p>
            <a:r>
              <a:rPr lang="en-GB" dirty="0"/>
              <a:t>6. Conclusion</a:t>
            </a:r>
            <a:endParaRPr lang="en-AE" dirty="0"/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5305"/>
            <a:ext cx="10515600" cy="4363720"/>
          </a:xfrm>
        </p:spPr>
        <p:txBody>
          <a:bodyPr>
            <a:normAutofit fontScale="97500"/>
          </a:bodyPr>
          <a:lstStyle/>
          <a:p>
            <a:r>
              <a:rPr lang="en-US" dirty="0"/>
              <a:t>Issue: Over-speeding is a major cause of road accidents.</a:t>
            </a:r>
          </a:p>
          <a:p>
            <a:r>
              <a:rPr lang="en-US" dirty="0"/>
              <a:t>Objective: Develop a speed monitoring system simulation using IR sensors to detect vehicles exceeding the speed limit.</a:t>
            </a:r>
          </a:p>
          <a:p>
            <a:r>
              <a:rPr lang="en-US" dirty="0"/>
              <a:t>Significance: Helps improve road safety and traffic management.</a:t>
            </a:r>
            <a:endParaRPr lang="en-AE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935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5305"/>
            <a:ext cx="10515600" cy="4363720"/>
          </a:xfrm>
        </p:spPr>
        <p:txBody>
          <a:bodyPr>
            <a:normAutofit fontScale="97500"/>
          </a:bodyPr>
          <a:lstStyle/>
          <a:p>
            <a:r>
              <a:rPr lang="en-US" dirty="0"/>
              <a:t>Approach:</a:t>
            </a:r>
          </a:p>
          <a:p>
            <a:r>
              <a:rPr lang="en-US" dirty="0"/>
              <a:t>- Placement of two IR sensors at a fixed distance apart.</a:t>
            </a:r>
          </a:p>
          <a:p>
            <a:r>
              <a:rPr lang="en-US" dirty="0"/>
              <a:t>- Capturing the time taken for a vehicle to move between the sensors.</a:t>
            </a:r>
          </a:p>
          <a:p>
            <a:r>
              <a:rPr lang="en-US" dirty="0"/>
              <a:t>- Calculating speed using Speed = Distance / Time.</a:t>
            </a:r>
          </a:p>
          <a:p>
            <a:endParaRPr lang="en-US" dirty="0"/>
          </a:p>
          <a:p>
            <a:r>
              <a:rPr lang="en-US" dirty="0"/>
              <a:t>Software Used:</a:t>
            </a:r>
          </a:p>
          <a:p>
            <a:r>
              <a:rPr lang="en-US" dirty="0"/>
              <a:t>- </a:t>
            </a:r>
            <a:r>
              <a:rPr lang="en-US" dirty="0" err="1"/>
              <a:t>Tinkercad</a:t>
            </a:r>
            <a:r>
              <a:rPr lang="en-US" dirty="0"/>
              <a:t> Simulator for virtual testing.</a:t>
            </a:r>
          </a:p>
        </p:txBody>
      </p:sp>
    </p:spTree>
    <p:extLst>
      <p:ext uri="{BB962C8B-B14F-4D97-AF65-F5344CB8AC3E}">
        <p14:creationId xmlns:p14="http://schemas.microsoft.com/office/powerpoint/2010/main" val="697724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7C0D2-2BED-48DB-8C66-3D8B77006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Components &amp; Code Overview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1C153-EC84-4DB1-8BD7-C00F1DB96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Component List:</a:t>
            </a:r>
          </a:p>
          <a:p>
            <a:r>
              <a:rPr lang="en-GB" dirty="0"/>
              <a:t>1. Arduino Uno R3 (U1) - Microcontroller</a:t>
            </a:r>
          </a:p>
          <a:p>
            <a:r>
              <a:rPr lang="en-GB" dirty="0"/>
              <a:t>2. PIR Sensors (PIR1, PIR2) - Detects vehicle movement</a:t>
            </a:r>
          </a:p>
          <a:p>
            <a:r>
              <a:rPr lang="en-GB" dirty="0"/>
              <a:t>3. Pushbutton (S1) - Resets the system</a:t>
            </a:r>
          </a:p>
          <a:p>
            <a:r>
              <a:rPr lang="en-GB" dirty="0"/>
              <a:t>4. Piezo Buzzer (PIEZO4) - Alerts for </a:t>
            </a:r>
            <a:r>
              <a:rPr lang="en-GB" dirty="0" err="1"/>
              <a:t>overspeeding</a:t>
            </a:r>
            <a:endParaRPr lang="en-GB" dirty="0"/>
          </a:p>
          <a:p>
            <a:r>
              <a:rPr lang="en-GB" dirty="0"/>
              <a:t>5. Resistors (R1, R2) - Circuit stabilization</a:t>
            </a:r>
          </a:p>
          <a:p>
            <a:r>
              <a:rPr lang="en-GB" dirty="0"/>
              <a:t>6. Green LED (D1) - Indicates safe speed.</a:t>
            </a:r>
            <a:endParaRPr lang="en-AE" dirty="0"/>
          </a:p>
          <a:p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701446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109A0-D360-4D62-BB19-49D446246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 List</a:t>
            </a:r>
            <a:endParaRPr lang="en-A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E8A41A-8CBE-49B5-9687-9DE2C2886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" t="10484" r="-62" b="5107"/>
          <a:stretch/>
        </p:blipFill>
        <p:spPr>
          <a:xfrm>
            <a:off x="1266513" y="1629295"/>
            <a:ext cx="9658974" cy="4455620"/>
          </a:xfrm>
        </p:spPr>
      </p:pic>
    </p:spTree>
    <p:extLst>
      <p:ext uri="{BB962C8B-B14F-4D97-AF65-F5344CB8AC3E}">
        <p14:creationId xmlns:p14="http://schemas.microsoft.com/office/powerpoint/2010/main" val="3055270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109A0-D360-4D62-BB19-49D446246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924"/>
            <a:ext cx="10515600" cy="892705"/>
          </a:xfrm>
        </p:spPr>
        <p:txBody>
          <a:bodyPr/>
          <a:lstStyle/>
          <a:p>
            <a:r>
              <a:rPr lang="en-GB" dirty="0"/>
              <a:t>Schematic Diagram</a:t>
            </a:r>
            <a:endParaRPr lang="en-A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656AD42-9FDA-4774-B2F9-007EE9A3D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1" y="1283517"/>
            <a:ext cx="8900718" cy="4815279"/>
          </a:xfrm>
        </p:spPr>
      </p:pic>
    </p:spTree>
    <p:extLst>
      <p:ext uri="{BB962C8B-B14F-4D97-AF65-F5344CB8AC3E}">
        <p14:creationId xmlns:p14="http://schemas.microsoft.com/office/powerpoint/2010/main" val="2526185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109A0-D360-4D62-BB19-49D446246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924"/>
            <a:ext cx="10515600" cy="892705"/>
          </a:xfrm>
        </p:spPr>
        <p:txBody>
          <a:bodyPr>
            <a:normAutofit/>
          </a:bodyPr>
          <a:lstStyle/>
          <a:p>
            <a:r>
              <a:rPr lang="en-GB" sz="3200" dirty="0"/>
              <a:t>Project Implementation - Diagram</a:t>
            </a:r>
            <a:endParaRPr lang="en-AE" sz="3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C955BA-53F3-4D80-8DBD-D82EBF82E8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266" y="1426391"/>
            <a:ext cx="6981468" cy="4571737"/>
          </a:xfrm>
        </p:spPr>
      </p:pic>
    </p:spTree>
    <p:extLst>
      <p:ext uri="{BB962C8B-B14F-4D97-AF65-F5344CB8AC3E}">
        <p14:creationId xmlns:p14="http://schemas.microsoft.com/office/powerpoint/2010/main" val="1659065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2B957-158B-4592-B2C9-02BE998BE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Code: Setup &amp; Initialization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E4B6A-B5F6-44E1-A335-C62C0A54B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void setup() {</a:t>
            </a:r>
          </a:p>
          <a:p>
            <a:r>
              <a:rPr lang="en-GB" dirty="0"/>
              <a:t>    </a:t>
            </a:r>
            <a:r>
              <a:rPr lang="en-GB" dirty="0" err="1"/>
              <a:t>Serial.begin</a:t>
            </a:r>
            <a:r>
              <a:rPr lang="en-GB" dirty="0"/>
              <a:t>(9600);</a:t>
            </a:r>
          </a:p>
          <a:p>
            <a:r>
              <a:rPr lang="en-GB" dirty="0"/>
              <a:t>    </a:t>
            </a:r>
            <a:r>
              <a:rPr lang="en-GB" dirty="0" err="1"/>
              <a:t>pinMode</a:t>
            </a:r>
            <a:r>
              <a:rPr lang="en-GB" dirty="0"/>
              <a:t>(sensor1_pin, INPUT_PULLUP);</a:t>
            </a:r>
          </a:p>
          <a:p>
            <a:r>
              <a:rPr lang="en-GB" dirty="0"/>
              <a:t>    </a:t>
            </a:r>
            <a:r>
              <a:rPr lang="en-GB" dirty="0" err="1"/>
              <a:t>pinMode</a:t>
            </a:r>
            <a:r>
              <a:rPr lang="en-GB" dirty="0"/>
              <a:t>(sensor2_pin, INPUT_PULLUP);</a:t>
            </a:r>
          </a:p>
          <a:p>
            <a:r>
              <a:rPr lang="en-GB" dirty="0"/>
              <a:t>    </a:t>
            </a:r>
            <a:r>
              <a:rPr lang="en-GB" dirty="0" err="1"/>
              <a:t>pinMode</a:t>
            </a:r>
            <a:r>
              <a:rPr lang="en-GB" dirty="0"/>
              <a:t>(</a:t>
            </a:r>
            <a:r>
              <a:rPr lang="en-GB" dirty="0" err="1"/>
              <a:t>reset_pin</a:t>
            </a:r>
            <a:r>
              <a:rPr lang="en-GB" dirty="0"/>
              <a:t>, INPUT_PULLUP);</a:t>
            </a:r>
          </a:p>
          <a:p>
            <a:r>
              <a:rPr lang="en-GB" dirty="0"/>
              <a:t>    </a:t>
            </a:r>
            <a:r>
              <a:rPr lang="en-GB" dirty="0" err="1"/>
              <a:t>pinMode</a:t>
            </a:r>
            <a:r>
              <a:rPr lang="en-GB" dirty="0"/>
              <a:t>(</a:t>
            </a:r>
            <a:r>
              <a:rPr lang="en-GB" dirty="0" err="1"/>
              <a:t>overspeed_pin</a:t>
            </a:r>
            <a:r>
              <a:rPr lang="en-GB" dirty="0"/>
              <a:t>, OUTPUT);</a:t>
            </a:r>
          </a:p>
          <a:p>
            <a:r>
              <a:rPr lang="en-GB" dirty="0"/>
              <a:t>    </a:t>
            </a:r>
            <a:r>
              <a:rPr lang="en-GB" dirty="0" err="1"/>
              <a:t>pinMode</a:t>
            </a:r>
            <a:r>
              <a:rPr lang="en-GB" dirty="0"/>
              <a:t>(</a:t>
            </a:r>
            <a:r>
              <a:rPr lang="en-GB" dirty="0" err="1"/>
              <a:t>safespeed_pin</a:t>
            </a:r>
            <a:r>
              <a:rPr lang="en-GB" dirty="0"/>
              <a:t>, OUTPUT);</a:t>
            </a:r>
          </a:p>
          <a:p>
            <a:r>
              <a:rPr lang="en-GB" dirty="0"/>
              <a:t>}</a:t>
            </a:r>
            <a:endParaRPr lang="en-AE" dirty="0"/>
          </a:p>
          <a:p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3672561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38201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28025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KWC light</Template>
  <TotalTime>140</TotalTime>
  <Words>743</Words>
  <Application>Microsoft Office PowerPoint</Application>
  <PresentationFormat>Widescreen</PresentationFormat>
  <Paragraphs>94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Arial</vt:lpstr>
      <vt:lpstr>Calibri</vt:lpstr>
      <vt:lpstr>Times New Roman</vt:lpstr>
      <vt:lpstr>Wingdings</vt:lpstr>
      <vt:lpstr>Office Theme</vt:lpstr>
      <vt:lpstr>COE 381 – Micro Processors Project</vt:lpstr>
      <vt:lpstr>Table of Contents</vt:lpstr>
      <vt:lpstr>Problem Statement</vt:lpstr>
      <vt:lpstr>Methodology</vt:lpstr>
      <vt:lpstr>Components &amp; Code Overview</vt:lpstr>
      <vt:lpstr>Component List</vt:lpstr>
      <vt:lpstr>Schematic Diagram</vt:lpstr>
      <vt:lpstr>Project Implementation - Diagram</vt:lpstr>
      <vt:lpstr>Code: Setup &amp; Initialization</vt:lpstr>
      <vt:lpstr>Explanation: Code Setup</vt:lpstr>
      <vt:lpstr>Code: Speed Calculation</vt:lpstr>
      <vt:lpstr>Explanation: Speed Calculation Code</vt:lpstr>
      <vt:lpstr>Code: Speed Alert</vt:lpstr>
      <vt:lpstr>Explanation: Speed Alert Code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Vincent Hope</dc:creator>
  <cp:lastModifiedBy>jacob Annan</cp:lastModifiedBy>
  <cp:revision>144</cp:revision>
  <dcterms:created xsi:type="dcterms:W3CDTF">2023-07-24T14:47:00Z</dcterms:created>
  <dcterms:modified xsi:type="dcterms:W3CDTF">2025-04-03T16:14:00Z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FA347B2064AE4A298FF75A44832E6800_13</vt:lpwstr>
  </property>
  <property fmtid="{D5CDD505-2E9C-101B-9397-08002B2CF9AE}" pid="3" name="KSOProductBuildVer">
    <vt:lpwstr>2057-12.2.0.13359</vt:lpwstr>
  </property>
</Properties>
</file>